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2284" y="-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535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99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6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0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91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93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65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192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16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172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77C3A-3968-49E2-B5EB-882C2F204DB9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B368F-C969-4E4A-A23C-D429BEB65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1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con&#10;&#10;Description automatically generate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37456"/>
            <a:ext cx="1598295" cy="47688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picture containing shape&#10;&#10;Description automatically generate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87947"/>
            <a:ext cx="1387475" cy="143605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400"/>
            <a:ext cx="1676400" cy="1676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1200" y="990600"/>
            <a:ext cx="261001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sz="1600" b="1" dirty="0" smtClean="0"/>
              <a:t>Departamentul Informatică, </a:t>
            </a:r>
          </a:p>
          <a:p>
            <a:pPr algn="ctr"/>
            <a:r>
              <a:rPr lang="ro-RO" sz="1600" b="1" dirty="0" smtClean="0"/>
              <a:t>Tehnologia Informației, </a:t>
            </a:r>
          </a:p>
          <a:p>
            <a:pPr algn="ctr"/>
            <a:r>
              <a:rPr lang="ro-RO" sz="1600" b="1" dirty="0" smtClean="0"/>
              <a:t>Matematică și Fizică</a:t>
            </a:r>
            <a:endParaRPr lang="en-US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-10886" y="1913930"/>
            <a:ext cx="3363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 smtClean="0"/>
              <a:t>Universitatea Petrol-Gaze din Ploiești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261848" y="1880413"/>
            <a:ext cx="2596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600" b="1" dirty="0" smtClean="0"/>
              <a:t>Facultatea de Litere și Științe</a:t>
            </a:r>
            <a:endParaRPr lang="en-US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91174" y="2438400"/>
            <a:ext cx="2913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b="1" dirty="0" smtClean="0"/>
              <a:t>#Student #Informatică #UPG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91174" y="32004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/>
              <a:t>Invitat la cursul de Securitatea Informației din cadrul programului de master, Tehnologii Avansate pentru Prelucrarea Informației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81200" y="46482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Ing. Marius DUMITRU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1174" y="5345277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c</a:t>
            </a:r>
            <a:r>
              <a:rPr lang="ro-RO" dirty="0" smtClean="0"/>
              <a:t>u prelegerea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9138" y="6096000"/>
            <a:ext cx="5658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 smtClean="0"/>
              <a:t>Cum Poți </a:t>
            </a:r>
            <a:r>
              <a:rPr lang="ro-RO" sz="2000" b="1" dirty="0"/>
              <a:t>D</a:t>
            </a:r>
            <a:r>
              <a:rPr lang="ro-RO" sz="2000" b="1" dirty="0" smtClean="0"/>
              <a:t>eveni Auditor pe Securitate Cibernetică?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1174" y="7256361"/>
            <a:ext cx="303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/>
              <a:t>Data: 11 martie 2026, ora 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1174" y="7732095"/>
            <a:ext cx="2407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 smtClean="0"/>
              <a:t>Laboratorul L0, corp 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1174" y="9296400"/>
            <a:ext cx="2407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t</a:t>
            </a:r>
            <a:r>
              <a:rPr lang="ro-RO" dirty="0" smtClean="0"/>
              <a:t>imf.upg-ploiesti.ro</a:t>
            </a:r>
          </a:p>
        </p:txBody>
      </p:sp>
    </p:spTree>
    <p:extLst>
      <p:ext uri="{BB962C8B-B14F-4D97-AF65-F5344CB8AC3E}">
        <p14:creationId xmlns:p14="http://schemas.microsoft.com/office/powerpoint/2010/main" val="488825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69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</cp:revision>
  <dcterms:created xsi:type="dcterms:W3CDTF">2026-03-04T10:55:34Z</dcterms:created>
  <dcterms:modified xsi:type="dcterms:W3CDTF">2026-03-04T11:14:13Z</dcterms:modified>
</cp:coreProperties>
</file>